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5FEA-32ED-48EE-84CB-59D8587B506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4012-91F2-4F4E-A72E-4FDC16272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0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5FEA-32ED-48EE-84CB-59D8587B506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4012-91F2-4F4E-A72E-4FDC16272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8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5FEA-32ED-48EE-84CB-59D8587B506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4012-91F2-4F4E-A72E-4FDC16272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5FEA-32ED-48EE-84CB-59D8587B506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4012-91F2-4F4E-A72E-4FDC16272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6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5FEA-32ED-48EE-84CB-59D8587B506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4012-91F2-4F4E-A72E-4FDC16272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0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5FEA-32ED-48EE-84CB-59D8587B506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4012-91F2-4F4E-A72E-4FDC16272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5FEA-32ED-48EE-84CB-59D8587B506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4012-91F2-4F4E-A72E-4FDC16272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6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5FEA-32ED-48EE-84CB-59D8587B506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4012-91F2-4F4E-A72E-4FDC16272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4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5FEA-32ED-48EE-84CB-59D8587B506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4012-91F2-4F4E-A72E-4FDC16272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4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5FEA-32ED-48EE-84CB-59D8587B506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4012-91F2-4F4E-A72E-4FDC16272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5FEA-32ED-48EE-84CB-59D8587B506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4012-91F2-4F4E-A72E-4FDC16272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0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E5FEA-32ED-48EE-84CB-59D8587B506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A4012-91F2-4F4E-A72E-4FDC16272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Lorem</a:t>
            </a:r>
            <a:r>
              <a:rPr lang="hr-HR" dirty="0" smtClean="0"/>
              <a:t> </a:t>
            </a:r>
            <a:r>
              <a:rPr lang="hr-HR" dirty="0" err="1" smtClean="0"/>
              <a:t>ipsum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75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ac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non </a:t>
            </a:r>
            <a:r>
              <a:rPr lang="en-US" dirty="0" err="1"/>
              <a:t>erat</a:t>
            </a:r>
            <a:r>
              <a:rPr lang="en-US" dirty="0"/>
              <a:t> non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lorem.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 Maecenas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cursus.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a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porta.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id </a:t>
            </a:r>
            <a:r>
              <a:rPr lang="en-US" dirty="0" err="1"/>
              <a:t>mattis</a:t>
            </a:r>
            <a:r>
              <a:rPr lang="en-US" dirty="0"/>
              <a:t> ac,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 ex non ante gravida </a:t>
            </a:r>
            <a:r>
              <a:rPr lang="en-US" dirty="0" err="1"/>
              <a:t>dapibus</a:t>
            </a:r>
            <a:r>
              <a:rPr lang="en-US" dirty="0"/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98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ac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non </a:t>
            </a:r>
            <a:r>
              <a:rPr lang="en-US" dirty="0" err="1"/>
              <a:t>erat</a:t>
            </a:r>
            <a:r>
              <a:rPr lang="en-US" dirty="0"/>
              <a:t> non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lorem.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 Maecenas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cursus.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a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porta.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id </a:t>
            </a:r>
            <a:r>
              <a:rPr lang="en-US" dirty="0" err="1"/>
              <a:t>mattis</a:t>
            </a:r>
            <a:r>
              <a:rPr lang="en-US" dirty="0"/>
              <a:t> ac,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 ex non ante gravida </a:t>
            </a:r>
            <a:r>
              <a:rPr lang="en-US" dirty="0" err="1"/>
              <a:t>dapibus</a:t>
            </a:r>
            <a:r>
              <a:rPr lang="en-US" dirty="0"/>
              <a:t>.</a:t>
            </a:r>
          </a:p>
          <a:p>
            <a:r>
              <a:rPr lang="en-US" smtClean="0"/>
              <a:t/>
            </a:r>
            <a:br>
              <a:rPr lang="en-US" smtClean="0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46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Lorem ipsum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</dc:title>
  <dc:creator>Administrator</dc:creator>
  <cp:lastModifiedBy>Administrator</cp:lastModifiedBy>
  <cp:revision>1</cp:revision>
  <dcterms:created xsi:type="dcterms:W3CDTF">2020-04-17T06:55:20Z</dcterms:created>
  <dcterms:modified xsi:type="dcterms:W3CDTF">2020-04-17T06:55:26Z</dcterms:modified>
</cp:coreProperties>
</file>