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E5FEA-32ED-48EE-84CB-59D8587B506D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A4012-91F2-4F4E-A72E-4FDC16272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401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E5FEA-32ED-48EE-84CB-59D8587B506D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A4012-91F2-4F4E-A72E-4FDC16272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288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E5FEA-32ED-48EE-84CB-59D8587B506D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A4012-91F2-4F4E-A72E-4FDC16272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74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E5FEA-32ED-48EE-84CB-59D8587B506D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A4012-91F2-4F4E-A72E-4FDC16272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864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E5FEA-32ED-48EE-84CB-59D8587B506D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A4012-91F2-4F4E-A72E-4FDC16272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801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E5FEA-32ED-48EE-84CB-59D8587B506D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A4012-91F2-4F4E-A72E-4FDC16272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858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E5FEA-32ED-48EE-84CB-59D8587B506D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A4012-91F2-4F4E-A72E-4FDC16272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46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E5FEA-32ED-48EE-84CB-59D8587B506D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A4012-91F2-4F4E-A72E-4FDC16272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445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E5FEA-32ED-48EE-84CB-59D8587B506D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A4012-91F2-4F4E-A72E-4FDC16272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143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E5FEA-32ED-48EE-84CB-59D8587B506D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A4012-91F2-4F4E-A72E-4FDC16272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197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E5FEA-32ED-48EE-84CB-59D8587B506D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A4012-91F2-4F4E-A72E-4FDC16272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508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AE5FEA-32ED-48EE-84CB-59D8587B506D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8A4012-91F2-4F4E-A72E-4FDC16272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553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err="1" smtClean="0"/>
              <a:t>Lorem</a:t>
            </a:r>
            <a:r>
              <a:rPr lang="hr-HR" dirty="0" smtClean="0"/>
              <a:t> </a:t>
            </a:r>
            <a:r>
              <a:rPr lang="hr-HR" dirty="0" err="1" smtClean="0"/>
              <a:t>ipsum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575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Etiam</a:t>
            </a:r>
            <a:r>
              <a:rPr lang="en-US" dirty="0"/>
              <a:t> ac </a:t>
            </a:r>
            <a:r>
              <a:rPr lang="en-US" dirty="0" err="1"/>
              <a:t>mattis</a:t>
            </a:r>
            <a:r>
              <a:rPr lang="en-US" dirty="0"/>
              <a:t> </a:t>
            </a:r>
            <a:r>
              <a:rPr lang="en-US" dirty="0" err="1"/>
              <a:t>nibh</a:t>
            </a:r>
            <a:r>
              <a:rPr lang="en-US" dirty="0"/>
              <a:t>. </a:t>
            </a:r>
            <a:r>
              <a:rPr lang="en-US" dirty="0" err="1"/>
              <a:t>Donec</a:t>
            </a:r>
            <a:r>
              <a:rPr lang="en-US" dirty="0"/>
              <a:t> non </a:t>
            </a:r>
            <a:r>
              <a:rPr lang="en-US" dirty="0" err="1"/>
              <a:t>erat</a:t>
            </a:r>
            <a:r>
              <a:rPr lang="en-US" dirty="0"/>
              <a:t> non </a:t>
            </a:r>
            <a:r>
              <a:rPr lang="en-US" dirty="0" err="1"/>
              <a:t>massa</a:t>
            </a:r>
            <a:r>
              <a:rPr lang="en-US" dirty="0"/>
              <a:t> </a:t>
            </a:r>
            <a:r>
              <a:rPr lang="en-US" dirty="0" err="1"/>
              <a:t>dignissim</a:t>
            </a:r>
            <a:r>
              <a:rPr lang="en-US" dirty="0"/>
              <a:t> </a:t>
            </a:r>
            <a:r>
              <a:rPr lang="en-US" dirty="0" err="1"/>
              <a:t>sagittis</a:t>
            </a:r>
            <a:r>
              <a:rPr lang="en-US" dirty="0"/>
              <a:t>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sed</a:t>
            </a:r>
            <a:r>
              <a:rPr lang="en-US" dirty="0"/>
              <a:t> lorem. </a:t>
            </a:r>
            <a:r>
              <a:rPr lang="en-US" dirty="0" err="1"/>
              <a:t>Quisque</a:t>
            </a:r>
            <a:r>
              <a:rPr lang="en-US" dirty="0"/>
              <a:t> </a:t>
            </a:r>
            <a:r>
              <a:rPr lang="en-US" dirty="0" err="1"/>
              <a:t>malesuada</a:t>
            </a:r>
            <a:r>
              <a:rPr lang="en-US" dirty="0"/>
              <a:t> </a:t>
            </a:r>
            <a:r>
              <a:rPr lang="en-US" dirty="0" err="1"/>
              <a:t>ultrices</a:t>
            </a:r>
            <a:r>
              <a:rPr lang="en-US" dirty="0"/>
              <a:t> </a:t>
            </a:r>
            <a:r>
              <a:rPr lang="en-US" dirty="0" err="1"/>
              <a:t>malesuada</a:t>
            </a:r>
            <a:r>
              <a:rPr lang="en-US" dirty="0"/>
              <a:t>. Maecenas </a:t>
            </a:r>
            <a:r>
              <a:rPr lang="en-US" dirty="0" err="1"/>
              <a:t>fringilla</a:t>
            </a:r>
            <a:r>
              <a:rPr lang="en-US" dirty="0"/>
              <a:t> </a:t>
            </a:r>
            <a:r>
              <a:rPr lang="en-US" dirty="0" err="1"/>
              <a:t>sagittis</a:t>
            </a:r>
            <a:r>
              <a:rPr lang="en-US" dirty="0"/>
              <a:t> </a:t>
            </a:r>
            <a:r>
              <a:rPr lang="en-US" dirty="0" err="1"/>
              <a:t>malesuada</a:t>
            </a:r>
            <a:r>
              <a:rPr lang="en-US" dirty="0"/>
              <a:t>. </a:t>
            </a:r>
            <a:r>
              <a:rPr lang="en-US" dirty="0" err="1"/>
              <a:t>Donec</a:t>
            </a:r>
            <a:r>
              <a:rPr lang="en-US" dirty="0"/>
              <a:t> sit </a:t>
            </a:r>
            <a:r>
              <a:rPr lang="en-US" dirty="0" err="1"/>
              <a:t>amet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 </a:t>
            </a:r>
            <a:r>
              <a:rPr lang="en-US" dirty="0" err="1"/>
              <a:t>arcu</a:t>
            </a:r>
            <a:r>
              <a:rPr lang="en-US" dirty="0"/>
              <a:t> </a:t>
            </a:r>
            <a:r>
              <a:rPr lang="en-US" dirty="0" err="1"/>
              <a:t>malesuada</a:t>
            </a:r>
            <a:r>
              <a:rPr lang="en-US" dirty="0"/>
              <a:t> cursus. </a:t>
            </a:r>
            <a:r>
              <a:rPr lang="en-US" dirty="0" err="1"/>
              <a:t>Donec</a:t>
            </a:r>
            <a:r>
              <a:rPr lang="en-US" dirty="0"/>
              <a:t> </a:t>
            </a:r>
            <a:r>
              <a:rPr lang="en-US" dirty="0" err="1"/>
              <a:t>dapibus</a:t>
            </a:r>
            <a:r>
              <a:rPr lang="en-US" dirty="0"/>
              <a:t> a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porta. </a:t>
            </a:r>
            <a:r>
              <a:rPr lang="en-US" dirty="0" err="1"/>
              <a:t>Praesent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odio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id </a:t>
            </a:r>
            <a:r>
              <a:rPr lang="en-US" dirty="0" err="1"/>
              <a:t>mattis</a:t>
            </a:r>
            <a:r>
              <a:rPr lang="en-US" dirty="0"/>
              <a:t> ac, </a:t>
            </a:r>
            <a:r>
              <a:rPr lang="en-US" dirty="0" err="1"/>
              <a:t>luctus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</a:t>
            </a:r>
            <a:r>
              <a:rPr lang="en-US" dirty="0" err="1"/>
              <a:t>metus</a:t>
            </a:r>
            <a:r>
              <a:rPr lang="en-US" dirty="0"/>
              <a:t>. </a:t>
            </a:r>
            <a:r>
              <a:rPr lang="en-US" dirty="0" err="1"/>
              <a:t>Etiam</a:t>
            </a:r>
            <a:r>
              <a:rPr lang="en-US" dirty="0"/>
              <a:t> </a:t>
            </a:r>
            <a:r>
              <a:rPr lang="en-US" dirty="0" err="1"/>
              <a:t>auctor</a:t>
            </a:r>
            <a:r>
              <a:rPr lang="en-US" dirty="0"/>
              <a:t> ex non ante gravida </a:t>
            </a:r>
            <a:r>
              <a:rPr lang="en-US" dirty="0" err="1"/>
              <a:t>dapibus</a:t>
            </a:r>
            <a:r>
              <a:rPr lang="en-US" dirty="0"/>
              <a:t>.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198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Etiam</a:t>
            </a:r>
            <a:r>
              <a:rPr lang="en-US" dirty="0"/>
              <a:t> ac </a:t>
            </a:r>
            <a:r>
              <a:rPr lang="en-US" dirty="0" err="1"/>
              <a:t>mattis</a:t>
            </a:r>
            <a:r>
              <a:rPr lang="en-US" dirty="0"/>
              <a:t> </a:t>
            </a:r>
            <a:r>
              <a:rPr lang="en-US" dirty="0" err="1"/>
              <a:t>nibh</a:t>
            </a:r>
            <a:r>
              <a:rPr lang="en-US" dirty="0"/>
              <a:t>. </a:t>
            </a:r>
            <a:r>
              <a:rPr lang="en-US" dirty="0" err="1"/>
              <a:t>Donec</a:t>
            </a:r>
            <a:r>
              <a:rPr lang="en-US" dirty="0"/>
              <a:t> non </a:t>
            </a:r>
            <a:r>
              <a:rPr lang="en-US" dirty="0" err="1"/>
              <a:t>erat</a:t>
            </a:r>
            <a:r>
              <a:rPr lang="en-US" dirty="0"/>
              <a:t> non </a:t>
            </a:r>
            <a:r>
              <a:rPr lang="en-US" dirty="0" err="1"/>
              <a:t>massa</a:t>
            </a:r>
            <a:r>
              <a:rPr lang="en-US" dirty="0"/>
              <a:t> </a:t>
            </a:r>
            <a:r>
              <a:rPr lang="en-US" dirty="0" err="1"/>
              <a:t>dignissim</a:t>
            </a:r>
            <a:r>
              <a:rPr lang="en-US" dirty="0"/>
              <a:t> </a:t>
            </a:r>
            <a:r>
              <a:rPr lang="en-US" dirty="0" err="1"/>
              <a:t>sagittis</a:t>
            </a:r>
            <a:r>
              <a:rPr lang="en-US" dirty="0"/>
              <a:t>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sed</a:t>
            </a:r>
            <a:r>
              <a:rPr lang="en-US" dirty="0"/>
              <a:t> lorem. </a:t>
            </a:r>
            <a:r>
              <a:rPr lang="en-US" dirty="0" err="1"/>
              <a:t>Quisque</a:t>
            </a:r>
            <a:r>
              <a:rPr lang="en-US" dirty="0"/>
              <a:t> </a:t>
            </a:r>
            <a:r>
              <a:rPr lang="en-US" dirty="0" err="1"/>
              <a:t>malesuada</a:t>
            </a:r>
            <a:r>
              <a:rPr lang="en-US" dirty="0"/>
              <a:t> </a:t>
            </a:r>
            <a:r>
              <a:rPr lang="en-US" dirty="0" err="1"/>
              <a:t>ultrices</a:t>
            </a:r>
            <a:r>
              <a:rPr lang="en-US" dirty="0"/>
              <a:t> </a:t>
            </a:r>
            <a:r>
              <a:rPr lang="en-US" dirty="0" err="1"/>
              <a:t>malesuada</a:t>
            </a:r>
            <a:r>
              <a:rPr lang="en-US" dirty="0"/>
              <a:t>. Maecenas </a:t>
            </a:r>
            <a:r>
              <a:rPr lang="en-US" dirty="0" err="1"/>
              <a:t>fringilla</a:t>
            </a:r>
            <a:r>
              <a:rPr lang="en-US" dirty="0"/>
              <a:t> </a:t>
            </a:r>
            <a:r>
              <a:rPr lang="en-US" dirty="0" err="1"/>
              <a:t>sagittis</a:t>
            </a:r>
            <a:r>
              <a:rPr lang="en-US" dirty="0"/>
              <a:t> </a:t>
            </a:r>
            <a:r>
              <a:rPr lang="en-US" dirty="0" err="1"/>
              <a:t>malesuada</a:t>
            </a:r>
            <a:r>
              <a:rPr lang="en-US" dirty="0"/>
              <a:t>. </a:t>
            </a:r>
            <a:r>
              <a:rPr lang="en-US" dirty="0" err="1"/>
              <a:t>Donec</a:t>
            </a:r>
            <a:r>
              <a:rPr lang="en-US" dirty="0"/>
              <a:t> sit </a:t>
            </a:r>
            <a:r>
              <a:rPr lang="en-US" dirty="0" err="1"/>
              <a:t>amet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 </a:t>
            </a:r>
            <a:r>
              <a:rPr lang="en-US" dirty="0" err="1"/>
              <a:t>arcu</a:t>
            </a:r>
            <a:r>
              <a:rPr lang="en-US" dirty="0"/>
              <a:t> </a:t>
            </a:r>
            <a:r>
              <a:rPr lang="en-US" dirty="0" err="1"/>
              <a:t>malesuada</a:t>
            </a:r>
            <a:r>
              <a:rPr lang="en-US" dirty="0"/>
              <a:t> cursus. </a:t>
            </a:r>
            <a:r>
              <a:rPr lang="en-US" dirty="0" err="1"/>
              <a:t>Donec</a:t>
            </a:r>
            <a:r>
              <a:rPr lang="en-US" dirty="0"/>
              <a:t> </a:t>
            </a:r>
            <a:r>
              <a:rPr lang="en-US" dirty="0" err="1"/>
              <a:t>dapibus</a:t>
            </a:r>
            <a:r>
              <a:rPr lang="en-US" dirty="0"/>
              <a:t> a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porta. </a:t>
            </a:r>
            <a:r>
              <a:rPr lang="en-US" dirty="0" err="1"/>
              <a:t>Praesent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odio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id </a:t>
            </a:r>
            <a:r>
              <a:rPr lang="en-US" dirty="0" err="1"/>
              <a:t>mattis</a:t>
            </a:r>
            <a:r>
              <a:rPr lang="en-US" dirty="0"/>
              <a:t> ac, </a:t>
            </a:r>
            <a:r>
              <a:rPr lang="en-US" dirty="0" err="1"/>
              <a:t>luctus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</a:t>
            </a:r>
            <a:r>
              <a:rPr lang="en-US" dirty="0" err="1"/>
              <a:t>metus</a:t>
            </a:r>
            <a:r>
              <a:rPr lang="en-US" dirty="0"/>
              <a:t>. </a:t>
            </a:r>
            <a:r>
              <a:rPr lang="en-US" dirty="0" err="1"/>
              <a:t>Etiam</a:t>
            </a:r>
            <a:r>
              <a:rPr lang="en-US" dirty="0"/>
              <a:t> </a:t>
            </a:r>
            <a:r>
              <a:rPr lang="en-US" dirty="0" err="1"/>
              <a:t>auctor</a:t>
            </a:r>
            <a:r>
              <a:rPr lang="en-US" dirty="0"/>
              <a:t> ex non ante gravida </a:t>
            </a:r>
            <a:r>
              <a:rPr lang="en-US" dirty="0" err="1"/>
              <a:t>dapibus</a:t>
            </a:r>
            <a:r>
              <a:rPr lang="en-US" dirty="0"/>
              <a:t>.</a:t>
            </a:r>
          </a:p>
          <a:p>
            <a:r>
              <a:rPr lang="en-US" smtClean="0"/>
              <a:t/>
            </a:r>
            <a:br>
              <a:rPr lang="en-US" smtClean="0"/>
            </a:b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0461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150</Words>
  <Application>Microsoft Office PowerPoint</Application>
  <PresentationFormat>Widescreen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Lorem ipsum</vt:lpstr>
      <vt:lpstr>PowerPoint Presentation</vt:lpstr>
      <vt:lpstr>PowerPoint Presentation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Lorem ipsum</dc:title>
  <dc:creator>Administrator</dc:creator>
  <cp:lastModifiedBy>Administrator</cp:lastModifiedBy>
  <cp:revision>1</cp:revision>
  <dcterms:created xsi:type="dcterms:W3CDTF">2020-04-17T06:55:20Z</dcterms:created>
  <dcterms:modified xsi:type="dcterms:W3CDTF">2020-04-17T06:55:26Z</dcterms:modified>
</cp:coreProperties>
</file>